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57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4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8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7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4826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44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28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6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04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6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6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97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9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0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881CBEC-E6ED-49ED-B586-F2DFC86F21DE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B4C92CB-59C6-451C-839B-96F89601A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40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66AC-40C0-4C79-A343-EAB6DE455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723899"/>
            <a:ext cx="9440034" cy="1828801"/>
          </a:xfrm>
        </p:spPr>
        <p:txBody>
          <a:bodyPr/>
          <a:lstStyle/>
          <a:p>
            <a:r>
              <a:rPr lang="ro-RO" dirty="0"/>
              <a:t>Journey by Eagles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E1250-C51F-473A-B00F-998437533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974" y="3429000"/>
            <a:ext cx="8620125" cy="2126186"/>
          </a:xfrm>
        </p:spPr>
        <p:txBody>
          <a:bodyPr>
            <a:normAutofit fontScale="92500" lnSpcReduction="10000"/>
          </a:bodyPr>
          <a:lstStyle/>
          <a:p>
            <a:r>
              <a:rPr lang="ro-RO" sz="2900" dirty="0"/>
              <a:t>Dorobanțu Petruț</a:t>
            </a:r>
          </a:p>
          <a:p>
            <a:r>
              <a:rPr lang="ro-RO" sz="2900" dirty="0"/>
              <a:t>Cojocaru Dan</a:t>
            </a:r>
          </a:p>
          <a:p>
            <a:r>
              <a:rPr lang="ro-RO" sz="2900" dirty="0"/>
              <a:t>Ciobanu Laura</a:t>
            </a:r>
          </a:p>
          <a:p>
            <a:r>
              <a:rPr lang="ro-RO" sz="2900" dirty="0"/>
              <a:t>Szilard </a:t>
            </a:r>
            <a:r>
              <a:rPr lang="en-US" sz="2900" b="0" i="0" dirty="0" err="1">
                <a:solidFill>
                  <a:srgbClr val="DCDDDE"/>
                </a:solidFill>
                <a:effectLst/>
              </a:rPr>
              <a:t>Ivacsony</a:t>
            </a:r>
            <a:r>
              <a:rPr lang="ro-RO" sz="29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B648-12DE-4722-BF1D-941DA7EA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572C22-701D-4694-9FAF-F4B798E24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2065516"/>
            <a:ext cx="2319958" cy="2726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89169E-223F-4287-A694-5AB13BC1E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52" y="2065517"/>
            <a:ext cx="2555612" cy="2726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379D73-A7B7-47C4-8917-7FA49E2AE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07" y="2065517"/>
            <a:ext cx="2228850" cy="27269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4F4F0C-1608-43CA-9F92-13FD0C4202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266" y="2065516"/>
            <a:ext cx="2319958" cy="27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9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0A18-1BD3-4210-945F-797B479F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Tehnologies</a:t>
            </a:r>
            <a:r>
              <a:rPr lang="en-US" dirty="0"/>
              <a:t> and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F39D6-2409-4848-B350-D312E65A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40" y="3320174"/>
            <a:ext cx="1617244" cy="1227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C7D76-7B72-4952-ADDF-090493612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27" y="3166673"/>
            <a:ext cx="3117502" cy="1752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79ADF-138F-4E28-8B75-D7D73453D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62" y="3166673"/>
            <a:ext cx="1545327" cy="1545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901328-3634-4D6D-B692-360B45AA6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9" y="2949032"/>
            <a:ext cx="1970240" cy="19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3A9A-3F49-443D-95BD-1FB3183C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o-RO" dirty="0"/>
              <a:t>About project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CE035-62EC-4597-9E93-08FBFE112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933576"/>
            <a:ext cx="6353175" cy="4314824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2800" dirty="0"/>
              <a:t>Collect attendance (      ) to get 1 point</a:t>
            </a:r>
          </a:p>
          <a:p>
            <a:pPr marL="36900" indent="0">
              <a:buNone/>
            </a:pPr>
            <a:r>
              <a:rPr lang="en-US" sz="2800" dirty="0"/>
              <a:t>Collect mentor (        ) to get 10 points</a:t>
            </a:r>
          </a:p>
          <a:p>
            <a:pPr marL="36900" indent="0">
              <a:buNone/>
            </a:pPr>
            <a:r>
              <a:rPr lang="en-US" sz="2800" dirty="0"/>
              <a:t>Collect virus (        )  lose 1 heart</a:t>
            </a:r>
          </a:p>
          <a:p>
            <a:pPr marL="36900" indent="0">
              <a:buNone/>
            </a:pPr>
            <a:endParaRPr lang="en-US" sz="2800" dirty="0"/>
          </a:p>
          <a:p>
            <a:pPr marL="36900" indent="0">
              <a:buNone/>
            </a:pPr>
            <a:r>
              <a:rPr lang="ro-RO" sz="2800" dirty="0"/>
              <a:t>Move</a:t>
            </a:r>
            <a:r>
              <a:rPr lang="en-US" sz="2800" dirty="0" err="1"/>
              <a:t>ment</a:t>
            </a:r>
            <a:r>
              <a:rPr lang="en-US" sz="2800" dirty="0"/>
              <a:t>: </a:t>
            </a:r>
          </a:p>
          <a:p>
            <a:pPr marL="36900" indent="0">
              <a:buNone/>
            </a:pPr>
            <a:r>
              <a:rPr lang="en-US" sz="2800" dirty="0"/>
              <a:t>“a” to  </a:t>
            </a:r>
          </a:p>
          <a:p>
            <a:pPr marL="36900" indent="0">
              <a:buNone/>
            </a:pPr>
            <a:r>
              <a:rPr lang="en-US" sz="2800" dirty="0"/>
              <a:t> “d” to </a:t>
            </a:r>
          </a:p>
          <a:p>
            <a:pPr marL="36900" indent="0">
              <a:buNone/>
            </a:pPr>
            <a:r>
              <a:rPr lang="en-US" sz="2800" dirty="0"/>
              <a:t>Jump on “Space”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EC89E-B3FB-4D1F-A9F1-C760C387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7" y="990600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C5435-625E-4DFE-9933-D4CE3AE65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371724"/>
            <a:ext cx="599650" cy="579925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CBA9D8BE-B4EB-455C-BCAD-D387DC858D98}"/>
              </a:ext>
            </a:extLst>
          </p:cNvPr>
          <p:cNvSpPr/>
          <p:nvPr/>
        </p:nvSpPr>
        <p:spPr>
          <a:xfrm>
            <a:off x="1752599" y="4573280"/>
            <a:ext cx="604837" cy="3952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D05608-0A57-4EE3-B526-A210B2E5DA9B}"/>
              </a:ext>
            </a:extLst>
          </p:cNvPr>
          <p:cNvSpPr/>
          <p:nvPr/>
        </p:nvSpPr>
        <p:spPr>
          <a:xfrm>
            <a:off x="1752599" y="5124449"/>
            <a:ext cx="604837" cy="395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E14E5-07C9-4E58-A46B-46D7ECF6E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25" y="2951649"/>
            <a:ext cx="502550" cy="5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9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9CAA-333F-4306-9202-14AD5BA8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97758-438E-450A-909B-4406F338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2311598"/>
            <a:ext cx="5429855" cy="2886075"/>
          </a:xfrm>
        </p:spPr>
        <p:txBody>
          <a:bodyPr>
            <a:normAutofit lnSpcReduction="10000"/>
          </a:bodyPr>
          <a:lstStyle/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u="none" strike="noStrike" dirty="0">
                <a:effectLst/>
                <a:latin typeface="Bahnschrift" panose="020B0502040204020203" pitchFamily="34" charset="0"/>
              </a:rPr>
              <a:t>	Monday:</a:t>
            </a:r>
            <a:r>
              <a:rPr lang="ro-RO" b="0" i="0" u="none" strike="noStrike" dirty="0">
                <a:effectLst/>
                <a:latin typeface="Bahnschrift" panose="020B0502040204020203" pitchFamily="34" charset="0"/>
              </a:rPr>
              <a:t> </a:t>
            </a:r>
            <a:r>
              <a:rPr lang="en-US" b="0" i="0" dirty="0">
                <a:solidFill>
                  <a:srgbClr val="DCDDDE"/>
                </a:solidFill>
                <a:effectLst/>
                <a:latin typeface="Bahnschrift" panose="020B0502040204020203" pitchFamily="34" charset="0"/>
              </a:rPr>
              <a:t>We have received the teams' format and instructions for the project. We started the lessons on code.org. </a:t>
            </a:r>
            <a:r>
              <a:rPr lang="en-US" dirty="0">
                <a:latin typeface="Bahnschrift" panose="020B0502040204020203" pitchFamily="34" charset="0"/>
              </a:rPr>
              <a:t>	</a:t>
            </a:r>
          </a:p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ro-RO" dirty="0">
              <a:latin typeface="Bahnschrift" panose="020B0502040204020203" pitchFamily="34" charset="0"/>
            </a:endParaRPr>
          </a:p>
          <a:p>
            <a:pPr marL="3690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o-RO" dirty="0">
                <a:latin typeface="Bahnschrift" panose="020B0502040204020203" pitchFamily="34" charset="0"/>
              </a:rPr>
              <a:t>	</a:t>
            </a:r>
            <a:r>
              <a:rPr lang="en-US" dirty="0">
                <a:latin typeface="Bahnschrift" panose="020B0502040204020203" pitchFamily="34" charset="0"/>
              </a:rPr>
              <a:t>Tuesday: </a:t>
            </a:r>
            <a:r>
              <a:rPr lang="en-US" b="0" i="0" dirty="0">
                <a:solidFill>
                  <a:srgbClr val="DCDDDE"/>
                </a:solidFill>
                <a:effectLst/>
                <a:latin typeface="Bahnschrift" panose="020B0502040204020203" pitchFamily="34" charset="0"/>
              </a:rPr>
              <a:t>We continued the lessons on code.org and had a meeting to share ideas on what we would like to implement. We also started working on the game.</a:t>
            </a:r>
            <a:endParaRPr lang="ro-RO" b="0" i="0" dirty="0">
              <a:solidFill>
                <a:srgbClr val="DCDDDE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847A9-E548-4ABE-BBA1-FDE60C08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9072"/>
            <a:ext cx="5886450" cy="33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29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F99C-B6B3-4316-A351-622DE3BE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64B93-5AAB-4948-827A-8045CD801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020" y="2661411"/>
            <a:ext cx="4991705" cy="2458550"/>
          </a:xfrm>
        </p:spPr>
        <p:txBody>
          <a:bodyPr/>
          <a:lstStyle/>
          <a:p>
            <a:pPr marL="36900" indent="0">
              <a:buNone/>
            </a:pPr>
            <a:r>
              <a:rPr lang="en-US" b="0" i="0" dirty="0">
                <a:solidFill>
                  <a:srgbClr val="DCDDDE"/>
                </a:solidFill>
                <a:effectLst/>
              </a:rPr>
              <a:t>	</a:t>
            </a:r>
            <a:r>
              <a:rPr lang="en-US" b="0" i="0" dirty="0">
                <a:solidFill>
                  <a:srgbClr val="DCDDDE"/>
                </a:solidFill>
                <a:effectLst/>
                <a:latin typeface="Bahnschrift" panose="020B0502040204020203" pitchFamily="34" charset="0"/>
              </a:rPr>
              <a:t>Wednesday: We finished the lessons on code.org and continued working on the game. </a:t>
            </a:r>
          </a:p>
          <a:p>
            <a:pPr marL="36900" indent="0">
              <a:buNone/>
            </a:pPr>
            <a:r>
              <a:rPr lang="en-US" b="0" i="0" dirty="0">
                <a:solidFill>
                  <a:srgbClr val="DCDDDE"/>
                </a:solidFill>
                <a:effectLst/>
                <a:latin typeface="Bahnschrift" panose="020B0502040204020203" pitchFamily="34" charset="0"/>
              </a:rPr>
              <a:t>	Thursday: Added some finishing touches and created the presentation.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F12FC-CA8A-4680-8F6D-EDB28CB7A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66" y="2238374"/>
            <a:ext cx="5874889" cy="33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5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B09A-AD38-4554-986E-4078BAEB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learned/Challenges we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7DC0B-65A4-48D0-958A-34B4ECF5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20" y="1999150"/>
            <a:ext cx="4667855" cy="3630125"/>
          </a:xfrm>
        </p:spPr>
        <p:txBody>
          <a:bodyPr>
            <a:normAutofit fontScale="92500"/>
          </a:bodyPr>
          <a:lstStyle/>
          <a:p>
            <a:r>
              <a:rPr lang="en-US" sz="2400" b="0" i="0" dirty="0">
                <a:solidFill>
                  <a:srgbClr val="DCDDDE"/>
                </a:solidFill>
                <a:effectLst/>
              </a:rPr>
              <a:t>During the project, we learned the basic principles of JavaScript and got accommodated to the tools used. We had the opportunity to work in a team and practice our communication and social skills.</a:t>
            </a:r>
          </a:p>
          <a:p>
            <a:r>
              <a:rPr lang="en-US" sz="2400" b="0" i="0" dirty="0">
                <a:solidFill>
                  <a:srgbClr val="DCDDDE"/>
                </a:solidFill>
                <a:effectLst/>
              </a:rPr>
              <a:t> The challenges we faced during this project were organizing our ideas into clear tasks and defining a structure</a:t>
            </a:r>
            <a:r>
              <a:rPr lang="en-US" b="0" i="0" dirty="0">
                <a:solidFill>
                  <a:srgbClr val="DCDDDE"/>
                </a:solidFill>
                <a:effectLst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F19DF-40F8-4049-83D4-EC5340026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14" y="2103924"/>
            <a:ext cx="5227466" cy="34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0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A387-7610-4F2A-98EF-70E39CA6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Demo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50741-6402-4E55-9B20-14CBB391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72" y="1895474"/>
            <a:ext cx="4554855" cy="451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661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108</TotalTime>
  <Words>215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Bahnschrift</vt:lpstr>
      <vt:lpstr>Calisto MT</vt:lpstr>
      <vt:lpstr>Wingdings 2</vt:lpstr>
      <vt:lpstr>Slate</vt:lpstr>
      <vt:lpstr>Journey by Eagles</vt:lpstr>
      <vt:lpstr>Team Members</vt:lpstr>
      <vt:lpstr>Tehnologies and Tools</vt:lpstr>
      <vt:lpstr>About project  </vt:lpstr>
      <vt:lpstr>Timeline</vt:lpstr>
      <vt:lpstr>Timeline</vt:lpstr>
      <vt:lpstr>What we learned/Challenges we faced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by Eagles</dc:title>
  <dc:creator>Petru Dorobantu</dc:creator>
  <cp:lastModifiedBy>Petru Dorobantu</cp:lastModifiedBy>
  <cp:revision>2</cp:revision>
  <dcterms:created xsi:type="dcterms:W3CDTF">2023-02-09T11:46:34Z</dcterms:created>
  <dcterms:modified xsi:type="dcterms:W3CDTF">2023-02-10T07:32:07Z</dcterms:modified>
</cp:coreProperties>
</file>